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d38c1e8a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d38c1e8a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53af9d9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53af9d9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53af9d99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53af9d9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53af9d9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53af9d9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9.png"/><Relationship Id="rId22" Type="http://schemas.openxmlformats.org/officeDocument/2006/relationships/image" Target="../media/image25.png"/><Relationship Id="rId21" Type="http://schemas.openxmlformats.org/officeDocument/2006/relationships/image" Target="../media/image11.png"/><Relationship Id="rId24" Type="http://schemas.openxmlformats.org/officeDocument/2006/relationships/image" Target="../media/image22.png"/><Relationship Id="rId23"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23.png"/><Relationship Id="rId9" Type="http://schemas.openxmlformats.org/officeDocument/2006/relationships/image" Target="../media/image4.png"/><Relationship Id="rId25"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7.png"/><Relationship Id="rId7" Type="http://schemas.openxmlformats.org/officeDocument/2006/relationships/image" Target="../media/image1.png"/><Relationship Id="rId8"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image" Target="../media/image26.png"/><Relationship Id="rId13" Type="http://schemas.openxmlformats.org/officeDocument/2006/relationships/image" Target="../media/image10.png"/><Relationship Id="rId12" Type="http://schemas.openxmlformats.org/officeDocument/2006/relationships/image" Target="../media/image3.png"/><Relationship Id="rId15" Type="http://schemas.openxmlformats.org/officeDocument/2006/relationships/image" Target="../media/image7.gif"/><Relationship Id="rId14" Type="http://schemas.openxmlformats.org/officeDocument/2006/relationships/image" Target="../media/image12.png"/><Relationship Id="rId17" Type="http://schemas.openxmlformats.org/officeDocument/2006/relationships/image" Target="../media/image17.png"/><Relationship Id="rId16" Type="http://schemas.openxmlformats.org/officeDocument/2006/relationships/image" Target="../media/image13.png"/><Relationship Id="rId19" Type="http://schemas.openxmlformats.org/officeDocument/2006/relationships/image" Target="../media/image14.png"/><Relationship Id="rId1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hyperlink" Target="http://drive.google.com/file/d/1DNbnLpq7WLvQHXIPK00LXQL2afsXym2p/view" TargetMode="External"/><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p:cNvPicPr preferRelativeResize="0"/>
          <p:nvPr/>
        </p:nvPicPr>
        <p:blipFill rotWithShape="1">
          <a:blip r:embed="rId4">
            <a:alphaModFix/>
          </a:blip>
          <a:srcRect b="37672" l="0" r="0" t="37558"/>
          <a:stretch/>
        </p:blipFill>
        <p:spPr>
          <a:xfrm>
            <a:off x="2788975" y="4183475"/>
            <a:ext cx="3566051" cy="883325"/>
          </a:xfrm>
          <a:prstGeom prst="rect">
            <a:avLst/>
          </a:prstGeom>
          <a:noFill/>
          <a:ln>
            <a:noFill/>
          </a:ln>
        </p:spPr>
      </p:pic>
      <p:pic>
        <p:nvPicPr>
          <p:cNvPr id="56" name="Google Shape;56;p13"/>
          <p:cNvPicPr preferRelativeResize="0"/>
          <p:nvPr/>
        </p:nvPicPr>
        <p:blipFill rotWithShape="1">
          <a:blip r:embed="rId5">
            <a:alphaModFix/>
          </a:blip>
          <a:srcRect b="0" l="36065" r="37101" t="0"/>
          <a:stretch/>
        </p:blipFill>
        <p:spPr>
          <a:xfrm>
            <a:off x="2879050" y="2571750"/>
            <a:ext cx="682200" cy="2241375"/>
          </a:xfrm>
          <a:prstGeom prst="rect">
            <a:avLst/>
          </a:prstGeom>
          <a:noFill/>
          <a:ln>
            <a:noFill/>
          </a:ln>
        </p:spPr>
      </p:pic>
      <p:pic>
        <p:nvPicPr>
          <p:cNvPr id="57" name="Google Shape;57;p13"/>
          <p:cNvPicPr preferRelativeResize="0"/>
          <p:nvPr/>
        </p:nvPicPr>
        <p:blipFill>
          <a:blip r:embed="rId6">
            <a:alphaModFix/>
          </a:blip>
          <a:stretch>
            <a:fillRect/>
          </a:stretch>
        </p:blipFill>
        <p:spPr>
          <a:xfrm flipH="1">
            <a:off x="1" y="2377375"/>
            <a:ext cx="1149474" cy="2211427"/>
          </a:xfrm>
          <a:prstGeom prst="rect">
            <a:avLst/>
          </a:prstGeom>
          <a:noFill/>
          <a:ln>
            <a:noFill/>
          </a:ln>
        </p:spPr>
      </p:pic>
      <p:grpSp>
        <p:nvGrpSpPr>
          <p:cNvPr id="58" name="Google Shape;58;p13"/>
          <p:cNvGrpSpPr/>
          <p:nvPr/>
        </p:nvGrpSpPr>
        <p:grpSpPr>
          <a:xfrm>
            <a:off x="0" y="3045887"/>
            <a:ext cx="2267700" cy="2020900"/>
            <a:chOff x="84400" y="3068900"/>
            <a:chExt cx="2267700" cy="2020900"/>
          </a:xfrm>
        </p:grpSpPr>
        <p:pic>
          <p:nvPicPr>
            <p:cNvPr id="59" name="Google Shape;59;p13"/>
            <p:cNvPicPr preferRelativeResize="0"/>
            <p:nvPr/>
          </p:nvPicPr>
          <p:blipFill>
            <a:blip r:embed="rId7">
              <a:alphaModFix/>
            </a:blip>
            <a:stretch>
              <a:fillRect/>
            </a:stretch>
          </p:blipFill>
          <p:spPr>
            <a:xfrm flipH="1">
              <a:off x="84400" y="3068900"/>
              <a:ext cx="2267700" cy="2020900"/>
            </a:xfrm>
            <a:prstGeom prst="rect">
              <a:avLst/>
            </a:prstGeom>
            <a:noFill/>
            <a:ln>
              <a:noFill/>
            </a:ln>
          </p:spPr>
        </p:pic>
        <p:pic>
          <p:nvPicPr>
            <p:cNvPr id="60" name="Google Shape;60;p13"/>
            <p:cNvPicPr preferRelativeResize="0"/>
            <p:nvPr/>
          </p:nvPicPr>
          <p:blipFill>
            <a:blip r:embed="rId8">
              <a:alphaModFix/>
            </a:blip>
            <a:stretch>
              <a:fillRect/>
            </a:stretch>
          </p:blipFill>
          <p:spPr>
            <a:xfrm>
              <a:off x="133425" y="3815025"/>
              <a:ext cx="1033475" cy="1242125"/>
            </a:xfrm>
            <a:prstGeom prst="rect">
              <a:avLst/>
            </a:prstGeom>
            <a:noFill/>
            <a:ln>
              <a:noFill/>
            </a:ln>
          </p:spPr>
        </p:pic>
      </p:grpSp>
      <p:pic>
        <p:nvPicPr>
          <p:cNvPr id="61" name="Google Shape;61;p13"/>
          <p:cNvPicPr preferRelativeResize="0"/>
          <p:nvPr/>
        </p:nvPicPr>
        <p:blipFill rotWithShape="1">
          <a:blip r:embed="rId9">
            <a:alphaModFix/>
          </a:blip>
          <a:srcRect b="68326" l="0" r="0" t="29727"/>
          <a:stretch/>
        </p:blipFill>
        <p:spPr>
          <a:xfrm>
            <a:off x="1092075" y="2446413"/>
            <a:ext cx="2230775" cy="61350"/>
          </a:xfrm>
          <a:prstGeom prst="rect">
            <a:avLst/>
          </a:prstGeom>
          <a:noFill/>
          <a:ln>
            <a:noFill/>
          </a:ln>
        </p:spPr>
      </p:pic>
      <p:pic>
        <p:nvPicPr>
          <p:cNvPr id="62" name="Google Shape;62;p13"/>
          <p:cNvPicPr preferRelativeResize="0"/>
          <p:nvPr/>
        </p:nvPicPr>
        <p:blipFill rotWithShape="1">
          <a:blip r:embed="rId9">
            <a:alphaModFix/>
          </a:blip>
          <a:srcRect b="68326" l="0" r="0" t="29727"/>
          <a:stretch/>
        </p:blipFill>
        <p:spPr>
          <a:xfrm>
            <a:off x="5533075" y="2446413"/>
            <a:ext cx="2230775" cy="61350"/>
          </a:xfrm>
          <a:prstGeom prst="rect">
            <a:avLst/>
          </a:prstGeom>
          <a:noFill/>
          <a:ln>
            <a:noFill/>
          </a:ln>
        </p:spPr>
      </p:pic>
      <p:pic>
        <p:nvPicPr>
          <p:cNvPr id="63" name="Google Shape;63;p13"/>
          <p:cNvPicPr preferRelativeResize="0"/>
          <p:nvPr/>
        </p:nvPicPr>
        <p:blipFill>
          <a:blip r:embed="rId10">
            <a:alphaModFix/>
          </a:blip>
          <a:stretch>
            <a:fillRect/>
          </a:stretch>
        </p:blipFill>
        <p:spPr>
          <a:xfrm>
            <a:off x="6976209" y="1494425"/>
            <a:ext cx="595941" cy="1013352"/>
          </a:xfrm>
          <a:prstGeom prst="rect">
            <a:avLst/>
          </a:prstGeom>
          <a:noFill/>
          <a:ln>
            <a:noFill/>
          </a:ln>
        </p:spPr>
      </p:pic>
      <p:pic>
        <p:nvPicPr>
          <p:cNvPr id="64" name="Google Shape;64;p13"/>
          <p:cNvPicPr preferRelativeResize="0"/>
          <p:nvPr/>
        </p:nvPicPr>
        <p:blipFill>
          <a:blip r:embed="rId11">
            <a:alphaModFix/>
          </a:blip>
          <a:stretch>
            <a:fillRect/>
          </a:stretch>
        </p:blipFill>
        <p:spPr>
          <a:xfrm>
            <a:off x="6256613" y="1891063"/>
            <a:ext cx="569550" cy="571838"/>
          </a:xfrm>
          <a:prstGeom prst="rect">
            <a:avLst/>
          </a:prstGeom>
          <a:noFill/>
          <a:ln>
            <a:noFill/>
          </a:ln>
        </p:spPr>
      </p:pic>
      <p:grpSp>
        <p:nvGrpSpPr>
          <p:cNvPr id="65" name="Google Shape;65;p13"/>
          <p:cNvGrpSpPr/>
          <p:nvPr/>
        </p:nvGrpSpPr>
        <p:grpSpPr>
          <a:xfrm>
            <a:off x="5658022" y="1776652"/>
            <a:ext cx="557256" cy="733962"/>
            <a:chOff x="8184324" y="3268350"/>
            <a:chExt cx="787975" cy="1140401"/>
          </a:xfrm>
        </p:grpSpPr>
        <p:pic>
          <p:nvPicPr>
            <p:cNvPr id="66" name="Google Shape;66;p13"/>
            <p:cNvPicPr preferRelativeResize="0"/>
            <p:nvPr/>
          </p:nvPicPr>
          <p:blipFill rotWithShape="1">
            <a:blip r:embed="rId12">
              <a:alphaModFix/>
            </a:blip>
            <a:srcRect b="46137" l="15781" r="41782" t="6347"/>
            <a:stretch/>
          </p:blipFill>
          <p:spPr>
            <a:xfrm>
              <a:off x="8284925" y="3268350"/>
              <a:ext cx="687375" cy="1090225"/>
            </a:xfrm>
            <a:prstGeom prst="rect">
              <a:avLst/>
            </a:prstGeom>
            <a:noFill/>
            <a:ln>
              <a:noFill/>
            </a:ln>
          </p:spPr>
        </p:pic>
        <p:pic>
          <p:nvPicPr>
            <p:cNvPr id="67" name="Google Shape;67;p13"/>
            <p:cNvPicPr preferRelativeResize="0"/>
            <p:nvPr/>
          </p:nvPicPr>
          <p:blipFill>
            <a:blip r:embed="rId13">
              <a:alphaModFix/>
            </a:blip>
            <a:stretch>
              <a:fillRect/>
            </a:stretch>
          </p:blipFill>
          <p:spPr>
            <a:xfrm rot="-4443744">
              <a:off x="8163375" y="3857784"/>
              <a:ext cx="601874" cy="410484"/>
            </a:xfrm>
            <a:prstGeom prst="rect">
              <a:avLst/>
            </a:prstGeom>
            <a:noFill/>
            <a:ln>
              <a:noFill/>
            </a:ln>
          </p:spPr>
        </p:pic>
      </p:grpSp>
      <p:pic>
        <p:nvPicPr>
          <p:cNvPr id="68" name="Google Shape;68;p13"/>
          <p:cNvPicPr preferRelativeResize="0"/>
          <p:nvPr/>
        </p:nvPicPr>
        <p:blipFill>
          <a:blip r:embed="rId14">
            <a:alphaModFix/>
          </a:blip>
          <a:stretch>
            <a:fillRect/>
          </a:stretch>
        </p:blipFill>
        <p:spPr>
          <a:xfrm>
            <a:off x="3748512" y="3196675"/>
            <a:ext cx="1691050" cy="1513900"/>
          </a:xfrm>
          <a:prstGeom prst="rect">
            <a:avLst/>
          </a:prstGeom>
          <a:noFill/>
          <a:ln>
            <a:noFill/>
          </a:ln>
        </p:spPr>
      </p:pic>
      <p:pic>
        <p:nvPicPr>
          <p:cNvPr id="69" name="Google Shape;69;p13"/>
          <p:cNvPicPr preferRelativeResize="0"/>
          <p:nvPr/>
        </p:nvPicPr>
        <p:blipFill rotWithShape="1">
          <a:blip r:embed="rId15">
            <a:alphaModFix/>
          </a:blip>
          <a:srcRect b="0" l="13140" r="12829" t="0"/>
          <a:stretch/>
        </p:blipFill>
        <p:spPr>
          <a:xfrm>
            <a:off x="4070839" y="2241600"/>
            <a:ext cx="1105050" cy="1013000"/>
          </a:xfrm>
          <a:prstGeom prst="rect">
            <a:avLst/>
          </a:prstGeom>
          <a:noFill/>
          <a:ln>
            <a:noFill/>
          </a:ln>
        </p:spPr>
      </p:pic>
      <p:pic>
        <p:nvPicPr>
          <p:cNvPr id="70" name="Google Shape;70;p13"/>
          <p:cNvPicPr preferRelativeResize="0"/>
          <p:nvPr/>
        </p:nvPicPr>
        <p:blipFill rotWithShape="1">
          <a:blip r:embed="rId16">
            <a:alphaModFix/>
          </a:blip>
          <a:srcRect b="0" l="28722" r="27645" t="0"/>
          <a:stretch/>
        </p:blipFill>
        <p:spPr>
          <a:xfrm>
            <a:off x="8775297" y="3103925"/>
            <a:ext cx="445893" cy="949325"/>
          </a:xfrm>
          <a:prstGeom prst="rect">
            <a:avLst/>
          </a:prstGeom>
          <a:noFill/>
          <a:ln>
            <a:noFill/>
          </a:ln>
        </p:spPr>
      </p:pic>
      <p:pic>
        <p:nvPicPr>
          <p:cNvPr id="71" name="Google Shape;71;p13"/>
          <p:cNvPicPr preferRelativeResize="0"/>
          <p:nvPr/>
        </p:nvPicPr>
        <p:blipFill rotWithShape="1">
          <a:blip r:embed="rId16">
            <a:alphaModFix/>
          </a:blip>
          <a:srcRect b="0" l="28722" r="27645" t="0"/>
          <a:stretch/>
        </p:blipFill>
        <p:spPr>
          <a:xfrm>
            <a:off x="2441484" y="3308375"/>
            <a:ext cx="445893" cy="949325"/>
          </a:xfrm>
          <a:prstGeom prst="rect">
            <a:avLst/>
          </a:prstGeom>
          <a:noFill/>
          <a:ln>
            <a:noFill/>
          </a:ln>
        </p:spPr>
      </p:pic>
      <p:pic>
        <p:nvPicPr>
          <p:cNvPr id="72" name="Google Shape;72;p13"/>
          <p:cNvPicPr preferRelativeResize="0"/>
          <p:nvPr/>
        </p:nvPicPr>
        <p:blipFill>
          <a:blip r:embed="rId17">
            <a:alphaModFix/>
          </a:blip>
          <a:stretch>
            <a:fillRect/>
          </a:stretch>
        </p:blipFill>
        <p:spPr>
          <a:xfrm rot="1893867">
            <a:off x="1203924" y="2026052"/>
            <a:ext cx="1105047" cy="739645"/>
          </a:xfrm>
          <a:prstGeom prst="rect">
            <a:avLst/>
          </a:prstGeom>
          <a:noFill/>
          <a:ln>
            <a:noFill/>
          </a:ln>
        </p:spPr>
      </p:pic>
      <p:pic>
        <p:nvPicPr>
          <p:cNvPr id="73" name="Google Shape;73;p13"/>
          <p:cNvPicPr preferRelativeResize="0"/>
          <p:nvPr/>
        </p:nvPicPr>
        <p:blipFill>
          <a:blip r:embed="rId18">
            <a:alphaModFix/>
          </a:blip>
          <a:stretch>
            <a:fillRect/>
          </a:stretch>
        </p:blipFill>
        <p:spPr>
          <a:xfrm>
            <a:off x="2441475" y="1840844"/>
            <a:ext cx="840250" cy="605571"/>
          </a:xfrm>
          <a:prstGeom prst="rect">
            <a:avLst/>
          </a:prstGeom>
          <a:noFill/>
          <a:ln>
            <a:noFill/>
          </a:ln>
        </p:spPr>
      </p:pic>
      <p:pic>
        <p:nvPicPr>
          <p:cNvPr id="74" name="Google Shape;74;p13"/>
          <p:cNvPicPr preferRelativeResize="0"/>
          <p:nvPr/>
        </p:nvPicPr>
        <p:blipFill>
          <a:blip r:embed="rId19">
            <a:alphaModFix/>
          </a:blip>
          <a:stretch>
            <a:fillRect/>
          </a:stretch>
        </p:blipFill>
        <p:spPr>
          <a:xfrm>
            <a:off x="7572150" y="109925"/>
            <a:ext cx="1448825" cy="2018851"/>
          </a:xfrm>
          <a:prstGeom prst="rect">
            <a:avLst/>
          </a:prstGeom>
          <a:noFill/>
          <a:ln cap="flat" cmpd="sng" w="28575">
            <a:solidFill>
              <a:srgbClr val="434343"/>
            </a:solidFill>
            <a:prstDash val="solid"/>
            <a:round/>
            <a:headEnd len="sm" w="sm" type="none"/>
            <a:tailEnd len="sm" w="sm" type="none"/>
          </a:ln>
        </p:spPr>
      </p:pic>
      <p:pic>
        <p:nvPicPr>
          <p:cNvPr id="75" name="Google Shape;75;p13"/>
          <p:cNvPicPr preferRelativeResize="0"/>
          <p:nvPr/>
        </p:nvPicPr>
        <p:blipFill>
          <a:blip r:embed="rId20">
            <a:alphaModFix/>
          </a:blip>
          <a:stretch>
            <a:fillRect/>
          </a:stretch>
        </p:blipFill>
        <p:spPr>
          <a:xfrm>
            <a:off x="2788982" y="153932"/>
            <a:ext cx="1063066" cy="1376050"/>
          </a:xfrm>
          <a:prstGeom prst="rect">
            <a:avLst/>
          </a:prstGeom>
          <a:noFill/>
          <a:ln cap="flat" cmpd="sng" w="19050">
            <a:solidFill>
              <a:srgbClr val="FFFFFF"/>
            </a:solidFill>
            <a:prstDash val="solid"/>
            <a:round/>
            <a:headEnd len="sm" w="sm" type="none"/>
            <a:tailEnd len="sm" w="sm" type="none"/>
          </a:ln>
        </p:spPr>
      </p:pic>
      <p:pic>
        <p:nvPicPr>
          <p:cNvPr id="76" name="Google Shape;76;p13"/>
          <p:cNvPicPr preferRelativeResize="0"/>
          <p:nvPr/>
        </p:nvPicPr>
        <p:blipFill rotWithShape="1">
          <a:blip r:embed="rId21">
            <a:alphaModFix/>
          </a:blip>
          <a:srcRect b="0" l="0" r="0" t="12149"/>
          <a:stretch/>
        </p:blipFill>
        <p:spPr>
          <a:xfrm>
            <a:off x="3875224" y="404000"/>
            <a:ext cx="3673800" cy="1220925"/>
          </a:xfrm>
          <a:prstGeom prst="rect">
            <a:avLst/>
          </a:prstGeom>
          <a:noFill/>
          <a:ln>
            <a:noFill/>
          </a:ln>
        </p:spPr>
      </p:pic>
      <p:grpSp>
        <p:nvGrpSpPr>
          <p:cNvPr id="77" name="Google Shape;77;p13"/>
          <p:cNvGrpSpPr/>
          <p:nvPr/>
        </p:nvGrpSpPr>
        <p:grpSpPr>
          <a:xfrm>
            <a:off x="7033738" y="2825425"/>
            <a:ext cx="2110263" cy="1885151"/>
            <a:chOff x="7033738" y="2825425"/>
            <a:chExt cx="2110263" cy="1885151"/>
          </a:xfrm>
        </p:grpSpPr>
        <p:pic>
          <p:nvPicPr>
            <p:cNvPr id="78" name="Google Shape;78;p13"/>
            <p:cNvPicPr preferRelativeResize="0"/>
            <p:nvPr/>
          </p:nvPicPr>
          <p:blipFill>
            <a:blip r:embed="rId22">
              <a:alphaModFix/>
            </a:blip>
            <a:stretch>
              <a:fillRect/>
            </a:stretch>
          </p:blipFill>
          <p:spPr>
            <a:xfrm>
              <a:off x="7033738" y="2825425"/>
              <a:ext cx="2110263" cy="1885151"/>
            </a:xfrm>
            <a:prstGeom prst="rect">
              <a:avLst/>
            </a:prstGeom>
            <a:noFill/>
            <a:ln>
              <a:noFill/>
            </a:ln>
          </p:spPr>
        </p:pic>
        <p:sp>
          <p:nvSpPr>
            <p:cNvPr id="79" name="Google Shape;79;p13"/>
            <p:cNvSpPr txBox="1"/>
            <p:nvPr/>
          </p:nvSpPr>
          <p:spPr>
            <a:xfrm>
              <a:off x="7608475" y="4012850"/>
              <a:ext cx="557100" cy="48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pic>
        <p:nvPicPr>
          <p:cNvPr id="80" name="Google Shape;80;p13"/>
          <p:cNvPicPr preferRelativeResize="0"/>
          <p:nvPr/>
        </p:nvPicPr>
        <p:blipFill rotWithShape="1">
          <a:blip r:embed="rId23">
            <a:alphaModFix/>
          </a:blip>
          <a:srcRect b="3728" l="8424" r="9149" t="3300"/>
          <a:stretch/>
        </p:blipFill>
        <p:spPr>
          <a:xfrm>
            <a:off x="165113" y="309038"/>
            <a:ext cx="971850" cy="1220926"/>
          </a:xfrm>
          <a:prstGeom prst="rect">
            <a:avLst/>
          </a:prstGeom>
          <a:noFill/>
          <a:ln cap="flat" cmpd="sng" w="28575">
            <a:solidFill>
              <a:srgbClr val="674EA7"/>
            </a:solidFill>
            <a:prstDash val="solid"/>
            <a:round/>
            <a:headEnd len="sm" w="sm" type="none"/>
            <a:tailEnd len="sm" w="sm" type="none"/>
          </a:ln>
        </p:spPr>
      </p:pic>
      <p:pic>
        <p:nvPicPr>
          <p:cNvPr id="81" name="Google Shape;81;p13"/>
          <p:cNvPicPr preferRelativeResize="0"/>
          <p:nvPr/>
        </p:nvPicPr>
        <p:blipFill rotWithShape="1">
          <a:blip r:embed="rId24">
            <a:alphaModFix/>
          </a:blip>
          <a:srcRect b="13005" l="19761" r="20877" t="12423"/>
          <a:stretch/>
        </p:blipFill>
        <p:spPr>
          <a:xfrm>
            <a:off x="1354400" y="93150"/>
            <a:ext cx="1315550" cy="1652725"/>
          </a:xfrm>
          <a:prstGeom prst="rect">
            <a:avLst/>
          </a:prstGeom>
          <a:noFill/>
          <a:ln cap="flat" cmpd="sng" w="28575">
            <a:solidFill>
              <a:srgbClr val="FFFFFF"/>
            </a:solidFill>
            <a:prstDash val="solid"/>
            <a:round/>
            <a:headEnd len="sm" w="sm" type="none"/>
            <a:tailEnd len="sm" w="sm" type="none"/>
          </a:ln>
        </p:spPr>
      </p:pic>
      <p:pic>
        <p:nvPicPr>
          <p:cNvPr descr="Bitmoji Image" id="82" name="Google Shape;82;p13"/>
          <p:cNvPicPr preferRelativeResize="0"/>
          <p:nvPr/>
        </p:nvPicPr>
        <p:blipFill>
          <a:blip r:embed="rId25">
            <a:alphaModFix/>
          </a:blip>
          <a:stretch>
            <a:fillRect/>
          </a:stretch>
        </p:blipFill>
        <p:spPr>
          <a:xfrm>
            <a:off x="5172475" y="2517333"/>
            <a:ext cx="2501325" cy="250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159775" y="217125"/>
            <a:ext cx="8520600" cy="572700"/>
          </a:xfrm>
          <a:prstGeom prst="rect">
            <a:avLst/>
          </a:prstGeom>
          <a:solidFill>
            <a:schemeClr val="lt1"/>
          </a:solid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FF"/>
                </a:solidFill>
              </a:rPr>
              <a:t>WELCOME TO MRS. PHILLIP’S MUSIC CLASS</a:t>
            </a:r>
            <a:endParaRPr>
              <a:solidFill>
                <a:srgbClr val="FF00FF"/>
              </a:solidFill>
            </a:endParaRPr>
          </a:p>
        </p:txBody>
      </p:sp>
      <p:sp>
        <p:nvSpPr>
          <p:cNvPr id="88" name="Google Shape;88;p14"/>
          <p:cNvSpPr txBox="1"/>
          <p:nvPr>
            <p:ph idx="1" type="body"/>
          </p:nvPr>
        </p:nvSpPr>
        <p:spPr>
          <a:xfrm>
            <a:off x="311700" y="1261125"/>
            <a:ext cx="8520600" cy="30795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Our goal is to provide students with the opportunity to broaden and enrich their musical experiences. The music they perform or study often becomes an integral part of their personal musical repertoire. Creating, performing, and listening to music provides students a unique insight into the form and structure of music and at the same time will help them to develop their creativity and abstract thinking.  The role that music will play in students’ lives depends in large measure on the level of skills they achieve in creating, performing and listening to music.  Most importantly students will have fun learning and creating music!</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sneak peek of some music we created:</a:t>
            </a:r>
            <a:endParaRPr/>
          </a:p>
        </p:txBody>
      </p:sp>
      <p:pic>
        <p:nvPicPr>
          <p:cNvPr id="94" name="Google Shape;94;p15" title="Summer By Mrs. Chang's 3rd grade class.mp4">
            <a:hlinkClick r:id="rId4"/>
          </p:cNvPr>
          <p:cNvPicPr preferRelativeResize="0"/>
          <p:nvPr/>
        </p:nvPicPr>
        <p:blipFill>
          <a:blip r:embed="rId5">
            <a:alphaModFix/>
          </a:blip>
          <a:stretch>
            <a:fillRect/>
          </a:stretch>
        </p:blipFill>
        <p:spPr>
          <a:xfrm>
            <a:off x="1999550" y="1288025"/>
            <a:ext cx="4572000" cy="3429000"/>
          </a:xfrm>
          <a:prstGeom prst="rect">
            <a:avLst/>
          </a:prstGeom>
          <a:noFill/>
          <a:ln>
            <a:noFill/>
          </a:ln>
        </p:spPr>
      </p:pic>
      <p:sp>
        <p:nvSpPr>
          <p:cNvPr id="95" name="Google Shape;95;p15"/>
          <p:cNvSpPr txBox="1"/>
          <p:nvPr/>
        </p:nvSpPr>
        <p:spPr>
          <a:xfrm>
            <a:off x="130225" y="1356400"/>
            <a:ext cx="1714500" cy="2986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had to pick 1 word that described their summer and then play with a boomwhacker that word without saying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Mrs. Chang’s class song titled………</a:t>
            </a:r>
            <a:r>
              <a:rPr lang="en"/>
              <a:t>...</a:t>
            </a:r>
            <a:endParaRPr/>
          </a:p>
          <a:p>
            <a:pPr indent="0" lvl="0" marL="0" rtl="0" algn="l">
              <a:spcBef>
                <a:spcPts val="0"/>
              </a:spcBef>
              <a:spcAft>
                <a:spcPts val="0"/>
              </a:spcAft>
              <a:buNone/>
            </a:pPr>
            <a:r>
              <a:rPr lang="en"/>
              <a:t>“SUMMER”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423325"/>
            <a:ext cx="8520600" cy="5727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0"/>
              </a:spcAft>
              <a:buNone/>
            </a:pPr>
            <a:r>
              <a:rPr lang="en"/>
              <a:t>GT MUSIC</a:t>
            </a:r>
            <a:endParaRPr/>
          </a:p>
        </p:txBody>
      </p:sp>
      <p:sp>
        <p:nvSpPr>
          <p:cNvPr id="101" name="Google Shape;101;p16"/>
          <p:cNvSpPr txBox="1"/>
          <p:nvPr>
            <p:ph idx="1" type="body"/>
          </p:nvPr>
        </p:nvSpPr>
        <p:spPr>
          <a:xfrm>
            <a:off x="311700" y="996025"/>
            <a:ext cx="8520600" cy="29973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goals is </a:t>
            </a:r>
            <a:r>
              <a:rPr lang="en">
                <a:solidFill>
                  <a:schemeClr val="dk1"/>
                </a:solidFill>
              </a:rPr>
              <a:t>to provide students with the opportunity to broaden and enrich their musical experiences. The course is designed to provide students with advanced skills that will build on their current level of musical achievement.  </a:t>
            </a:r>
            <a:endParaRPr>
              <a:solidFill>
                <a:schemeClr val="dk1"/>
              </a:solidFill>
            </a:endParaRPr>
          </a:p>
          <a:p>
            <a:pPr indent="0" lvl="0" marL="0" rtl="0" algn="l">
              <a:spcBef>
                <a:spcPts val="1600"/>
              </a:spcBef>
              <a:spcAft>
                <a:spcPts val="0"/>
              </a:spcAft>
              <a:buNone/>
            </a:pPr>
            <a:r>
              <a:rPr lang="en">
                <a:solidFill>
                  <a:schemeClr val="dk1"/>
                </a:solidFill>
              </a:rPr>
              <a:t>In our class, students will learn how to compose music using </a:t>
            </a:r>
            <a:r>
              <a:rPr lang="en">
                <a:solidFill>
                  <a:schemeClr val="dk1"/>
                </a:solidFill>
              </a:rPr>
              <a:t>rhythmic</a:t>
            </a:r>
            <a:r>
              <a:rPr lang="en">
                <a:solidFill>
                  <a:schemeClr val="dk1"/>
                </a:solidFill>
              </a:rPr>
              <a:t> and melodic notation.  We will then transfer our compositions and input them into notation software.  Using our knowledge of composing, we will compose using a multitude of </a:t>
            </a:r>
            <a:r>
              <a:rPr lang="en">
                <a:solidFill>
                  <a:schemeClr val="dk1"/>
                </a:solidFill>
              </a:rPr>
              <a:t>different</a:t>
            </a:r>
            <a:r>
              <a:rPr lang="en">
                <a:solidFill>
                  <a:schemeClr val="dk1"/>
                </a:solidFill>
              </a:rPr>
              <a:t> types of instrumentation and voices.</a:t>
            </a:r>
            <a:endParaRPr>
              <a:solidFill>
                <a:schemeClr val="dk1"/>
              </a:solidFill>
            </a:endParaRPr>
          </a:p>
          <a:p>
            <a:pPr indent="0" lvl="0" marL="0" rtl="0" algn="l">
              <a:spcBef>
                <a:spcPts val="1600"/>
              </a:spcBef>
              <a:spcAft>
                <a:spcPts val="1600"/>
              </a:spcAft>
              <a:buNone/>
            </a:pPr>
            <a:r>
              <a:rPr lang="en">
                <a:solidFill>
                  <a:schemeClr val="dk1"/>
                </a:solidFill>
              </a:rPr>
              <a:t>GT Music meets every Thursday at 7:20 am in the music room</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